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79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2196" y="-8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658E7-2CAD-4B7A-9BB0-913A2A7ACCE7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68613-D08C-46DC-ADCE-3E620B250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956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658E7-2CAD-4B7A-9BB0-913A2A7ACCE7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68613-D08C-46DC-ADCE-3E620B250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502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658E7-2CAD-4B7A-9BB0-913A2A7ACCE7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68613-D08C-46DC-ADCE-3E620B250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227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658E7-2CAD-4B7A-9BB0-913A2A7ACCE7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68613-D08C-46DC-ADCE-3E620B250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718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658E7-2CAD-4B7A-9BB0-913A2A7ACCE7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68613-D08C-46DC-ADCE-3E620B250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237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658E7-2CAD-4B7A-9BB0-913A2A7ACCE7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68613-D08C-46DC-ADCE-3E620B250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088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658E7-2CAD-4B7A-9BB0-913A2A7ACCE7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68613-D08C-46DC-ADCE-3E620B250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542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658E7-2CAD-4B7A-9BB0-913A2A7ACCE7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68613-D08C-46DC-ADCE-3E620B250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934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658E7-2CAD-4B7A-9BB0-913A2A7ACCE7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68613-D08C-46DC-ADCE-3E620B250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962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658E7-2CAD-4B7A-9BB0-913A2A7ACCE7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68613-D08C-46DC-ADCE-3E620B250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372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658E7-2CAD-4B7A-9BB0-913A2A7ACCE7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68613-D08C-46DC-ADCE-3E620B250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581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658E7-2CAD-4B7A-9BB0-913A2A7ACCE7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68613-D08C-46DC-ADCE-3E620B250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4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38" name="Picture 14" descr="http://us.123rf.com/400wm/400/400/eve81/eve811210/eve81121000018/15855262-ruins-of-ancient-masada-fortress-and-the-dead-sea-on-the-background-isra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1138" cy="606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israel-a-history-of.com/images/AncientIsraelCit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0"/>
            <a:ext cx="4221008" cy="225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us.123rf.com/400wm/400/400/blaze986/blaze9861103/blaze986110300003/9139959-remains-of-the-ancient-fortress-walls-in-akko-israe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910" y="4570319"/>
            <a:ext cx="3359439" cy="225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ucg.org/booklets/ME/images/MEimageAncientIsrael1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2" t="3291" r="8836" b="28261"/>
          <a:stretch/>
        </p:blipFill>
        <p:spPr bwMode="auto">
          <a:xfrm>
            <a:off x="7003349" y="4570318"/>
            <a:ext cx="2097789" cy="2250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78997" y="304800"/>
            <a:ext cx="6858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dirty="0" smtClean="0">
                <a:solidFill>
                  <a:srgbClr val="4F7921"/>
                </a:solidFill>
              </a:rPr>
              <a:t>The Terrain </a:t>
            </a:r>
          </a:p>
          <a:p>
            <a:pPr algn="r"/>
            <a:r>
              <a:rPr lang="en-US" sz="4000" dirty="0" smtClean="0">
                <a:solidFill>
                  <a:srgbClr val="4F7921"/>
                </a:solidFill>
              </a:rPr>
              <a:t>of Ancient Israel</a:t>
            </a:r>
            <a:endParaRPr lang="en-US" sz="4000" dirty="0">
              <a:solidFill>
                <a:srgbClr val="4F79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960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Lucy Laffitte</dc:creator>
  <cp:lastModifiedBy>Lucy Laffitte</cp:lastModifiedBy>
  <cp:revision>2</cp:revision>
  <dcterms:created xsi:type="dcterms:W3CDTF">2013-01-14T19:29:38Z</dcterms:created>
  <dcterms:modified xsi:type="dcterms:W3CDTF">2013-01-14T19:45:36Z</dcterms:modified>
</cp:coreProperties>
</file>